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8" roundtripDataSignature="AMtx7mgYzpPl6cCdcYjh0yr6fsgmhBi5n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22734809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194113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4" name="Google Shape;144;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096550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1" name="Google Shape;151;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04304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8" name="Google Shape;158;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041923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5" name="Google Shape;165;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098197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6043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5" name="Google Shape;9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84619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2" name="Google Shape;10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40776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9" name="Google Shape;109;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9039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6" name="Google Shape;116;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69957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1564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383391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7" name="Google Shape;137;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88465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1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7"/>
        <p:cNvGrpSpPr/>
        <p:nvPr/>
      </p:nvGrpSpPr>
      <p:grpSpPr>
        <a:xfrm>
          <a:off x="0" y="0"/>
          <a:ext cx="0" cy="0"/>
          <a:chOff x="0" y="0"/>
          <a:chExt cx="0" cy="0"/>
        </a:xfrm>
      </p:grpSpPr>
      <p:sp>
        <p:nvSpPr>
          <p:cNvPr id="18" name="Google Shape;18;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 name="Google Shape;21;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4"/>
        <p:cNvGrpSpPr/>
        <p:nvPr/>
      </p:nvGrpSpPr>
      <p:grpSpPr>
        <a:xfrm>
          <a:off x="0" y="0"/>
          <a:ext cx="0" cy="0"/>
          <a:chOff x="0" y="0"/>
          <a:chExt cx="0" cy="0"/>
        </a:xfrm>
      </p:grpSpPr>
      <p:sp>
        <p:nvSpPr>
          <p:cNvPr id="25" name="Google Shape;25;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7" name="Google Shape;2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0"/>
        <p:cNvGrpSpPr/>
        <p:nvPr/>
      </p:nvGrpSpPr>
      <p:grpSpPr>
        <a:xfrm>
          <a:off x="0" y="0"/>
          <a:ext cx="0" cy="0"/>
          <a:chOff x="0" y="0"/>
          <a:chExt cx="0" cy="0"/>
        </a:xfrm>
      </p:grpSpPr>
      <p:sp>
        <p:nvSpPr>
          <p:cNvPr id="31" name="Google Shape;31;p1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1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3" name="Google Shape;33;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2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2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3"/>
          <p:cNvSpPr>
            <a:spLocks noGrp="1"/>
          </p:cNvSpPr>
          <p:nvPr>
            <p:ph type="pic" idx="2"/>
          </p:nvPr>
        </p:nvSpPr>
        <p:spPr>
          <a:xfrm>
            <a:off x="5183188" y="987425"/>
            <a:ext cx="6172200" cy="4873625"/>
          </a:xfrm>
          <a:prstGeom prst="rect">
            <a:avLst/>
          </a:prstGeom>
          <a:noFill/>
          <a:ln>
            <a:noFill/>
          </a:ln>
        </p:spPr>
      </p:sp>
      <p:sp>
        <p:nvSpPr>
          <p:cNvPr id="64" name="Google Shape;64;p2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524000" y="1122363"/>
            <a:ext cx="9144000" cy="1800299"/>
          </a:xfrm>
          <a:prstGeom prst="rect">
            <a:avLst/>
          </a:prstGeom>
          <a:noFill/>
          <a:ln>
            <a:noFill/>
          </a:ln>
        </p:spPr>
        <p:txBody>
          <a:bodyPr spcFirstLastPara="1" wrap="square" lIns="91425" tIns="45700" rIns="91425" bIns="45700" anchor="b" anchorCtr="0">
            <a:normAutofit fontScale="90000"/>
          </a:bodyPr>
          <a:lstStyle/>
          <a:p>
            <a:pPr marL="0" lvl="0" indent="0" algn="ctr" rtl="0">
              <a:lnSpc>
                <a:spcPct val="90000"/>
              </a:lnSpc>
              <a:spcBef>
                <a:spcPts val="0"/>
              </a:spcBef>
              <a:spcAft>
                <a:spcPts val="0"/>
              </a:spcAft>
              <a:buClr>
                <a:schemeClr val="dk1"/>
              </a:buClr>
              <a:buSzPct val="100000"/>
              <a:buFont typeface="Calibri"/>
              <a:buNone/>
            </a:pPr>
            <a:r>
              <a:rPr lang="en-US" b="1" i="1"/>
              <a:t>Are you in the Game or on the Sidelines?</a:t>
            </a:r>
            <a:endParaRPr b="1" i="1"/>
          </a:p>
          <a:p>
            <a:pPr marL="0" lvl="0" indent="0" algn="ctr" rtl="0">
              <a:lnSpc>
                <a:spcPct val="90000"/>
              </a:lnSpc>
              <a:spcBef>
                <a:spcPts val="0"/>
              </a:spcBef>
              <a:spcAft>
                <a:spcPts val="0"/>
              </a:spcAft>
              <a:buClr>
                <a:schemeClr val="dk1"/>
              </a:buClr>
              <a:buSzPct val="100000"/>
              <a:buFont typeface="Calibri"/>
              <a:buNone/>
            </a:pPr>
            <a:r>
              <a:rPr lang="en-US" b="1" i="1"/>
              <a:t>你在赛中还是在旁观赛？</a:t>
            </a:r>
            <a:endParaRPr b="1" i="1"/>
          </a:p>
        </p:txBody>
      </p:sp>
      <p:sp>
        <p:nvSpPr>
          <p:cNvPr id="85" name="Google Shape;85;p1"/>
          <p:cNvSpPr txBox="1">
            <a:spLocks noGrp="1"/>
          </p:cNvSpPr>
          <p:nvPr>
            <p:ph type="subTitle" idx="1"/>
          </p:nvPr>
        </p:nvSpPr>
        <p:spPr>
          <a:xfrm>
            <a:off x="1524000" y="4076344"/>
            <a:ext cx="9144000" cy="1181456"/>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4000"/>
              <a:buNone/>
            </a:pPr>
            <a:r>
              <a:rPr lang="en-US" sz="4000" b="1" i="1" u="sng"/>
              <a:t>John 12:12-19</a:t>
            </a:r>
            <a:endParaRPr sz="4000"/>
          </a:p>
          <a:p>
            <a:pPr marL="0" lvl="0" indent="0" algn="ctr" rtl="0">
              <a:lnSpc>
                <a:spcPct val="90000"/>
              </a:lnSpc>
              <a:spcBef>
                <a:spcPts val="1000"/>
              </a:spcBef>
              <a:spcAft>
                <a:spcPts val="0"/>
              </a:spcAft>
              <a:buClr>
                <a:schemeClr val="dk1"/>
              </a:buClr>
              <a:buSzPts val="2400"/>
              <a:buNone/>
            </a:pPr>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10"/>
          <p:cNvSpPr txBox="1">
            <a:spLocks noGrp="1"/>
          </p:cNvSpPr>
          <p:nvPr>
            <p:ph type="title"/>
          </p:nvPr>
        </p:nvSpPr>
        <p:spPr>
          <a:xfrm>
            <a:off x="624555" y="6552280"/>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endParaRPr/>
          </a:p>
        </p:txBody>
      </p:sp>
      <p:sp>
        <p:nvSpPr>
          <p:cNvPr id="147" name="Google Shape;147;p10"/>
          <p:cNvSpPr txBox="1">
            <a:spLocks noGrp="1"/>
          </p:cNvSpPr>
          <p:nvPr>
            <p:ph type="body" idx="1"/>
          </p:nvPr>
        </p:nvSpPr>
        <p:spPr>
          <a:xfrm>
            <a:off x="838200" y="444381"/>
            <a:ext cx="5181600" cy="5732582"/>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Clr>
                <a:schemeClr val="dk1"/>
              </a:buClr>
              <a:buSzPts val="3600"/>
              <a:buNone/>
            </a:pPr>
            <a:r>
              <a:rPr lang="en-US" sz="3600" i="1" dirty="0"/>
              <a:t>"Hosanna! "</a:t>
            </a:r>
            <a:endParaRPr sz="3600" dirty="0"/>
          </a:p>
          <a:p>
            <a:pPr marL="0" lvl="0" indent="0" algn="l" rtl="0">
              <a:lnSpc>
                <a:spcPct val="90000"/>
              </a:lnSpc>
              <a:spcBef>
                <a:spcPts val="1000"/>
              </a:spcBef>
              <a:spcAft>
                <a:spcPts val="0"/>
              </a:spcAft>
              <a:buClr>
                <a:schemeClr val="dk1"/>
              </a:buClr>
              <a:buSzPts val="4000"/>
              <a:buNone/>
            </a:pPr>
            <a:r>
              <a:rPr lang="en-US" sz="4000" b="1" dirty="0"/>
              <a:t>A.) SAVE US </a:t>
            </a:r>
            <a:endParaRPr dirty="0"/>
          </a:p>
          <a:p>
            <a:pPr marL="0" lvl="0" indent="0" algn="l" rtl="0">
              <a:lnSpc>
                <a:spcPct val="90000"/>
              </a:lnSpc>
              <a:spcBef>
                <a:spcPts val="1000"/>
              </a:spcBef>
              <a:spcAft>
                <a:spcPts val="0"/>
              </a:spcAft>
              <a:buClr>
                <a:schemeClr val="dk1"/>
              </a:buClr>
              <a:buSzPts val="1400"/>
              <a:buNone/>
            </a:pPr>
            <a:endParaRPr sz="1400" b="1" dirty="0"/>
          </a:p>
          <a:p>
            <a:pPr marL="0" lvl="0" indent="0" algn="l" rtl="0">
              <a:lnSpc>
                <a:spcPct val="90000"/>
              </a:lnSpc>
              <a:spcBef>
                <a:spcPts val="1000"/>
              </a:spcBef>
              <a:spcAft>
                <a:spcPts val="0"/>
              </a:spcAft>
              <a:buClr>
                <a:schemeClr val="dk1"/>
              </a:buClr>
              <a:buSzPts val="3200"/>
              <a:buNone/>
            </a:pPr>
            <a:r>
              <a:rPr lang="en-US" sz="3200" i="1" dirty="0"/>
              <a:t>"Blessed is he who comes in the name of the Lord!"   "Blessed is the King of Israel!" </a:t>
            </a:r>
            <a:r>
              <a:rPr lang="en-US" sz="3200" dirty="0"/>
              <a:t> </a:t>
            </a:r>
            <a:r>
              <a:rPr lang="en-US" sz="3200" i="1" dirty="0"/>
              <a:t>PSALM 118:25-26.</a:t>
            </a:r>
            <a:endParaRPr sz="3200" dirty="0"/>
          </a:p>
          <a:p>
            <a:pPr marL="0" lvl="0" indent="0" algn="l" rtl="0">
              <a:lnSpc>
                <a:spcPct val="90000"/>
              </a:lnSpc>
              <a:spcBef>
                <a:spcPts val="1000"/>
              </a:spcBef>
              <a:spcAft>
                <a:spcPts val="0"/>
              </a:spcAft>
              <a:buClr>
                <a:schemeClr val="dk1"/>
              </a:buClr>
              <a:buSzPts val="4000"/>
              <a:buNone/>
            </a:pPr>
            <a:r>
              <a:rPr lang="en-US" sz="4000" b="1" i="1" dirty="0"/>
              <a:t>B.) JESUS IS OUR “CONQUEROR KING”, “SAVING MESSIAH”, “DELIVERER”.</a:t>
            </a:r>
            <a:endParaRPr sz="4000" dirty="0"/>
          </a:p>
        </p:txBody>
      </p:sp>
      <p:sp>
        <p:nvSpPr>
          <p:cNvPr id="148" name="Google Shape;148;p10"/>
          <p:cNvSpPr txBox="1">
            <a:spLocks noGrp="1"/>
          </p:cNvSpPr>
          <p:nvPr>
            <p:ph type="body" idx="2"/>
          </p:nvPr>
        </p:nvSpPr>
        <p:spPr>
          <a:xfrm>
            <a:off x="5958559" y="562656"/>
            <a:ext cx="5181600" cy="5732700"/>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Clr>
                <a:schemeClr val="dk1"/>
              </a:buClr>
              <a:buSzPts val="4800"/>
              <a:buNone/>
            </a:pPr>
            <a:r>
              <a:rPr lang="en-US" sz="4800" dirty="0"/>
              <a:t>和 散 那 ！</a:t>
            </a:r>
            <a:endParaRPr dirty="0"/>
          </a:p>
          <a:p>
            <a:pPr marL="0" lvl="0" indent="0" algn="l" rtl="0">
              <a:lnSpc>
                <a:spcPct val="90000"/>
              </a:lnSpc>
              <a:spcBef>
                <a:spcPts val="1000"/>
              </a:spcBef>
              <a:spcAft>
                <a:spcPts val="0"/>
              </a:spcAft>
              <a:buClr>
                <a:schemeClr val="dk1"/>
              </a:buClr>
              <a:buSzPts val="4800"/>
              <a:buNone/>
            </a:pPr>
            <a:r>
              <a:rPr lang="en-US" sz="4800" b="1" dirty="0" smtClean="0"/>
              <a:t>A.) Save Us</a:t>
            </a:r>
          </a:p>
          <a:p>
            <a:pPr marL="0" lvl="0" indent="0" algn="l" rtl="0">
              <a:lnSpc>
                <a:spcPct val="90000"/>
              </a:lnSpc>
              <a:spcBef>
                <a:spcPts val="1000"/>
              </a:spcBef>
              <a:spcAft>
                <a:spcPts val="0"/>
              </a:spcAft>
              <a:buClr>
                <a:schemeClr val="dk1"/>
              </a:buClr>
              <a:buSzPts val="4800"/>
              <a:buNone/>
            </a:pPr>
            <a:endParaRPr lang="en-US" sz="4800" dirty="0" smtClean="0"/>
          </a:p>
          <a:p>
            <a:pPr marL="0" lvl="0" indent="0" algn="l" rtl="0">
              <a:lnSpc>
                <a:spcPct val="90000"/>
              </a:lnSpc>
              <a:spcBef>
                <a:spcPts val="1000"/>
              </a:spcBef>
              <a:spcAft>
                <a:spcPts val="0"/>
              </a:spcAft>
              <a:buClr>
                <a:schemeClr val="dk1"/>
              </a:buClr>
              <a:buSzPts val="4800"/>
              <a:buNone/>
            </a:pPr>
            <a:r>
              <a:rPr lang="en-US" sz="4000" dirty="0" smtClean="0"/>
              <a:t> </a:t>
            </a:r>
            <a:r>
              <a:rPr lang="en-US" sz="4000" dirty="0"/>
              <a:t>奉 主 名 來 的 以 色 列 王 是 應 當 稱 頌 的 ！ 散 那 </a:t>
            </a:r>
            <a:r>
              <a:rPr lang="en-US" dirty="0"/>
              <a:t>！</a:t>
            </a:r>
            <a:endParaRPr sz="2000" dirty="0"/>
          </a:p>
          <a:p>
            <a:pPr marL="0" lvl="0" indent="0" algn="l" rtl="0">
              <a:lnSpc>
                <a:spcPct val="90000"/>
              </a:lnSpc>
              <a:spcBef>
                <a:spcPts val="1000"/>
              </a:spcBef>
              <a:spcAft>
                <a:spcPts val="0"/>
              </a:spcAft>
              <a:buClr>
                <a:schemeClr val="dk1"/>
              </a:buClr>
              <a:buSzPts val="4000"/>
              <a:buNone/>
            </a:pPr>
            <a:r>
              <a:rPr lang="en-US" sz="4000" b="1" dirty="0"/>
              <a:t>B.) </a:t>
            </a:r>
            <a:r>
              <a:rPr lang="en-US" sz="4000" b="1" dirty="0" err="1"/>
              <a:t>耶稣是我们的</a:t>
            </a:r>
            <a:endParaRPr sz="4000" b="1" dirty="0"/>
          </a:p>
          <a:p>
            <a:pPr marL="0" lvl="0" indent="0" algn="l" rtl="0">
              <a:lnSpc>
                <a:spcPct val="90000"/>
              </a:lnSpc>
              <a:spcBef>
                <a:spcPts val="1000"/>
              </a:spcBef>
              <a:spcAft>
                <a:spcPts val="0"/>
              </a:spcAft>
              <a:buClr>
                <a:schemeClr val="dk1"/>
              </a:buClr>
              <a:buSzPts val="4000"/>
              <a:buNone/>
            </a:pPr>
            <a:r>
              <a:rPr lang="en-US" sz="4000" b="1" dirty="0" err="1"/>
              <a:t>得胜王,救世主</a:t>
            </a:r>
            <a:r>
              <a:rPr lang="en-US" sz="4000" b="1" dirty="0"/>
              <a:t>,</a:t>
            </a:r>
            <a:endParaRPr sz="4000" b="1" dirty="0"/>
          </a:p>
          <a:p>
            <a:pPr marL="0" lvl="0" indent="0" algn="l" rtl="0">
              <a:lnSpc>
                <a:spcPct val="90000"/>
              </a:lnSpc>
              <a:spcBef>
                <a:spcPts val="1000"/>
              </a:spcBef>
              <a:spcAft>
                <a:spcPts val="0"/>
              </a:spcAft>
              <a:buClr>
                <a:schemeClr val="dk1"/>
              </a:buClr>
              <a:buSzPts val="4000"/>
              <a:buNone/>
            </a:pPr>
            <a:r>
              <a:rPr lang="en-US" sz="4000" b="1" dirty="0" err="1"/>
              <a:t>拯救主</a:t>
            </a:r>
            <a:r>
              <a:rPr lang="en-US" sz="4000" dirty="0"/>
              <a:t>。</a:t>
            </a:r>
            <a:endParaRPr sz="4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11"/>
          <p:cNvSpPr txBox="1">
            <a:spLocks noGrp="1"/>
          </p:cNvSpPr>
          <p:nvPr>
            <p:ph type="title"/>
          </p:nvPr>
        </p:nvSpPr>
        <p:spPr>
          <a:xfrm>
            <a:off x="539097" y="6483914"/>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endParaRPr/>
          </a:p>
        </p:txBody>
      </p:sp>
      <p:sp>
        <p:nvSpPr>
          <p:cNvPr id="154" name="Google Shape;154;p11"/>
          <p:cNvSpPr txBox="1">
            <a:spLocks noGrp="1"/>
          </p:cNvSpPr>
          <p:nvPr>
            <p:ph type="body" idx="1"/>
          </p:nvPr>
        </p:nvSpPr>
        <p:spPr>
          <a:xfrm>
            <a:off x="789146" y="501800"/>
            <a:ext cx="5181600" cy="5681400"/>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Clr>
                <a:schemeClr val="dk1"/>
              </a:buClr>
              <a:buSzPts val="2800"/>
              <a:buNone/>
            </a:pPr>
            <a:r>
              <a:rPr lang="en-US" b="1" i="1" dirty="0"/>
              <a:t>12:14 Jesus found a </a:t>
            </a:r>
            <a:r>
              <a:rPr lang="en-US" b="1" i="1" u="sng" dirty="0"/>
              <a:t>young donkey</a:t>
            </a:r>
            <a:r>
              <a:rPr lang="en-US" b="1" i="1" dirty="0"/>
              <a:t> and sat upon it, as it is written, 15 "Do not be afraid, O Daughter of Zion; see, your king is coming, seated on a donkey's colt." </a:t>
            </a:r>
            <a:endParaRPr dirty="0"/>
          </a:p>
          <a:p>
            <a:pPr marL="228600" lvl="0" indent="-228600" algn="l" rtl="0">
              <a:lnSpc>
                <a:spcPct val="90000"/>
              </a:lnSpc>
              <a:spcBef>
                <a:spcPts val="1000"/>
              </a:spcBef>
              <a:spcAft>
                <a:spcPts val="0"/>
              </a:spcAft>
              <a:buClr>
                <a:schemeClr val="dk1"/>
              </a:buClr>
              <a:buSzPts val="3600"/>
              <a:buChar char="•"/>
            </a:pPr>
            <a:r>
              <a:rPr lang="en-US" sz="3600" b="1" dirty="0"/>
              <a:t>MAIN POINT: A KING CAME RIDING ON A HORSE WHEN HE WAS BENT ON WAR / A KING CAME RIDING A DONKEY WHEN HE WAS BENT ON </a:t>
            </a:r>
            <a:r>
              <a:rPr lang="en-US" sz="3600" b="1" u="sng" dirty="0"/>
              <a:t>PEACE</a:t>
            </a:r>
            <a:r>
              <a:rPr lang="en-US" sz="3600" b="1" dirty="0"/>
              <a:t>.</a:t>
            </a:r>
            <a:endParaRPr sz="3600" dirty="0"/>
          </a:p>
          <a:p>
            <a:pPr marL="228600" lvl="0" indent="-50800" algn="l" rtl="0">
              <a:lnSpc>
                <a:spcPct val="90000"/>
              </a:lnSpc>
              <a:spcBef>
                <a:spcPts val="1000"/>
              </a:spcBef>
              <a:spcAft>
                <a:spcPts val="0"/>
              </a:spcAft>
              <a:buClr>
                <a:schemeClr val="dk1"/>
              </a:buClr>
              <a:buSzPts val="2800"/>
              <a:buNone/>
            </a:pPr>
            <a:endParaRPr dirty="0"/>
          </a:p>
        </p:txBody>
      </p:sp>
      <p:sp>
        <p:nvSpPr>
          <p:cNvPr id="155" name="Google Shape;155;p11"/>
          <p:cNvSpPr txBox="1">
            <a:spLocks noGrp="1"/>
          </p:cNvSpPr>
          <p:nvPr>
            <p:ph type="body" idx="2"/>
          </p:nvPr>
        </p:nvSpPr>
        <p:spPr>
          <a:xfrm>
            <a:off x="6563371" y="652157"/>
            <a:ext cx="5181600" cy="56814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600"/>
              <a:buNone/>
            </a:pPr>
            <a:r>
              <a:rPr lang="en-US" sz="3600" baseline="30000" dirty="0"/>
              <a:t>14 </a:t>
            </a:r>
            <a:r>
              <a:rPr lang="en-US" sz="3600" dirty="0"/>
              <a:t>耶 穌 得 了 一 個 驢 駒 ， 就 騎 上 ， 如 經 上 所 記 的 說 ：</a:t>
            </a:r>
            <a:r>
              <a:rPr lang="en-US" sz="3600" baseline="30000" dirty="0"/>
              <a:t>15 </a:t>
            </a:r>
            <a:r>
              <a:rPr lang="en-US" sz="3600" dirty="0"/>
              <a:t>錫 安 的 民 （ 原 文 作 女 子 ） 哪 ， 不 要 懼 怕 ！ 你 的 王 騎 著 驢 駒 來 了 </a:t>
            </a:r>
            <a:r>
              <a:rPr lang="en-US" dirty="0" smtClean="0"/>
              <a:t>。</a:t>
            </a:r>
          </a:p>
          <a:p>
            <a:pPr marL="0" lvl="0" indent="0" algn="l" rtl="0">
              <a:lnSpc>
                <a:spcPct val="90000"/>
              </a:lnSpc>
              <a:spcBef>
                <a:spcPts val="0"/>
              </a:spcBef>
              <a:spcAft>
                <a:spcPts val="0"/>
              </a:spcAft>
              <a:buClr>
                <a:schemeClr val="dk1"/>
              </a:buClr>
              <a:buSzPts val="3600"/>
              <a:buNone/>
            </a:pPr>
            <a:endParaRPr dirty="0"/>
          </a:p>
          <a:p>
            <a:pPr marL="0" lvl="0" indent="0" algn="l" rtl="0">
              <a:lnSpc>
                <a:spcPct val="90000"/>
              </a:lnSpc>
              <a:spcBef>
                <a:spcPts val="0"/>
              </a:spcBef>
              <a:spcAft>
                <a:spcPts val="0"/>
              </a:spcAft>
              <a:buClr>
                <a:schemeClr val="dk1"/>
              </a:buClr>
              <a:buSzPts val="3600"/>
              <a:buNone/>
            </a:pPr>
            <a:r>
              <a:rPr lang="en-US" sz="4400" b="1" dirty="0" err="1"/>
              <a:t>骑马的王为着征战</a:t>
            </a:r>
            <a:endParaRPr sz="4400" b="1" dirty="0"/>
          </a:p>
          <a:p>
            <a:pPr marL="0" lvl="0" indent="0" algn="l" rtl="0">
              <a:lnSpc>
                <a:spcPct val="90000"/>
              </a:lnSpc>
              <a:spcBef>
                <a:spcPts val="0"/>
              </a:spcBef>
              <a:spcAft>
                <a:spcPts val="0"/>
              </a:spcAft>
              <a:buClr>
                <a:schemeClr val="dk1"/>
              </a:buClr>
              <a:buSzPts val="3600"/>
              <a:buNone/>
            </a:pPr>
            <a:r>
              <a:rPr lang="en-US" sz="4400" b="1" dirty="0" err="1" smtClean="0"/>
              <a:t>骑驴的王为着和平</a:t>
            </a:r>
            <a:endParaRPr sz="44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12"/>
          <p:cNvSpPr txBox="1">
            <a:spLocks noGrp="1"/>
          </p:cNvSpPr>
          <p:nvPr>
            <p:ph type="title"/>
          </p:nvPr>
        </p:nvSpPr>
        <p:spPr>
          <a:xfrm>
            <a:off x="641647" y="654373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endParaRPr/>
          </a:p>
        </p:txBody>
      </p:sp>
      <p:sp>
        <p:nvSpPr>
          <p:cNvPr id="161" name="Google Shape;161;p12"/>
          <p:cNvSpPr txBox="1">
            <a:spLocks noGrp="1"/>
          </p:cNvSpPr>
          <p:nvPr>
            <p:ph type="body" idx="1"/>
          </p:nvPr>
        </p:nvSpPr>
        <p:spPr>
          <a:xfrm>
            <a:off x="838200" y="470019"/>
            <a:ext cx="5181600" cy="5706944"/>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3600"/>
              <a:buChar char="•"/>
            </a:pPr>
            <a:r>
              <a:rPr lang="en-US" sz="3600"/>
              <a:t>JESUS DID NOT COME TO SAVE AND GIVE PEACE BY CONQUERING AND KILLING HUMAN ENEMIES.</a:t>
            </a:r>
            <a:endParaRPr/>
          </a:p>
          <a:p>
            <a:pPr marL="228600" lvl="0" indent="-228600" algn="l" rtl="0">
              <a:lnSpc>
                <a:spcPct val="90000"/>
              </a:lnSpc>
              <a:spcBef>
                <a:spcPts val="1000"/>
              </a:spcBef>
              <a:spcAft>
                <a:spcPts val="0"/>
              </a:spcAft>
              <a:buClr>
                <a:schemeClr val="dk1"/>
              </a:buClr>
              <a:buSzPts val="3600"/>
              <a:buChar char="•"/>
            </a:pPr>
            <a:r>
              <a:rPr lang="en-US" sz="3600" b="1"/>
              <a:t>JESUS CAME TO SAVE AND GIVE PEACE BY CONQUERING &amp; KILLING HUMAN SIN, SELFISHNESS, SECULARISM, &amp; SATAN.</a:t>
            </a:r>
            <a:endParaRPr sz="3600"/>
          </a:p>
          <a:p>
            <a:pPr marL="228600" lvl="0" indent="-50800" algn="l" rtl="0">
              <a:lnSpc>
                <a:spcPct val="90000"/>
              </a:lnSpc>
              <a:spcBef>
                <a:spcPts val="1000"/>
              </a:spcBef>
              <a:spcAft>
                <a:spcPts val="0"/>
              </a:spcAft>
              <a:buClr>
                <a:schemeClr val="dk1"/>
              </a:buClr>
              <a:buSzPts val="2800"/>
              <a:buNone/>
            </a:pPr>
            <a:endParaRPr/>
          </a:p>
        </p:txBody>
      </p:sp>
      <p:sp>
        <p:nvSpPr>
          <p:cNvPr id="162" name="Google Shape;162;p12"/>
          <p:cNvSpPr txBox="1">
            <a:spLocks noGrp="1"/>
          </p:cNvSpPr>
          <p:nvPr>
            <p:ph type="body" idx="2"/>
          </p:nvPr>
        </p:nvSpPr>
        <p:spPr>
          <a:xfrm>
            <a:off x="6257035" y="575552"/>
            <a:ext cx="5181600" cy="5706900"/>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r>
              <a:rPr lang="en-US" sz="4000" dirty="0" err="1"/>
              <a:t>耶稣拯救，赐我们平安不是以厮杀和征战人为敌人</a:t>
            </a:r>
            <a:r>
              <a:rPr lang="en-US" sz="4000" dirty="0"/>
              <a:t>.</a:t>
            </a:r>
            <a:endParaRPr sz="4000" dirty="0"/>
          </a:p>
          <a:p>
            <a:pPr marL="228600" lvl="0" indent="-50800" algn="l" rtl="0">
              <a:lnSpc>
                <a:spcPct val="90000"/>
              </a:lnSpc>
              <a:spcBef>
                <a:spcPts val="0"/>
              </a:spcBef>
              <a:spcAft>
                <a:spcPts val="0"/>
              </a:spcAft>
              <a:buClr>
                <a:schemeClr val="dk1"/>
              </a:buClr>
              <a:buSzPts val="2800"/>
              <a:buNone/>
            </a:pPr>
            <a:endParaRPr sz="4000" dirty="0"/>
          </a:p>
          <a:p>
            <a:pPr marL="228600" lvl="0" indent="-50800" algn="l" rtl="0">
              <a:lnSpc>
                <a:spcPct val="90000"/>
              </a:lnSpc>
              <a:spcBef>
                <a:spcPts val="0"/>
              </a:spcBef>
              <a:spcAft>
                <a:spcPts val="0"/>
              </a:spcAft>
              <a:buClr>
                <a:schemeClr val="dk1"/>
              </a:buClr>
              <a:buSzPts val="2800"/>
              <a:buNone/>
            </a:pPr>
            <a:r>
              <a:rPr lang="en-US" sz="4000" dirty="0" err="1"/>
              <a:t>乃是以殺害，战胜人的</a:t>
            </a:r>
            <a:endParaRPr sz="4000" dirty="0"/>
          </a:p>
          <a:p>
            <a:pPr marL="228600" lvl="0" indent="-50800" algn="l" rtl="0">
              <a:lnSpc>
                <a:spcPct val="90000"/>
              </a:lnSpc>
              <a:spcBef>
                <a:spcPts val="0"/>
              </a:spcBef>
              <a:spcAft>
                <a:spcPts val="0"/>
              </a:spcAft>
              <a:buClr>
                <a:schemeClr val="dk1"/>
              </a:buClr>
              <a:buSzPts val="2800"/>
              <a:buNone/>
            </a:pPr>
            <a:r>
              <a:rPr lang="en-US" sz="4000" dirty="0"/>
              <a:t>罪，</a:t>
            </a:r>
            <a:endParaRPr sz="4000" dirty="0"/>
          </a:p>
          <a:p>
            <a:pPr marL="228600" lvl="0" indent="-50800" algn="l" rtl="0">
              <a:lnSpc>
                <a:spcPct val="90000"/>
              </a:lnSpc>
              <a:spcBef>
                <a:spcPts val="0"/>
              </a:spcBef>
              <a:spcAft>
                <a:spcPts val="0"/>
              </a:spcAft>
              <a:buClr>
                <a:schemeClr val="dk1"/>
              </a:buClr>
              <a:buSzPts val="2800"/>
              <a:buNone/>
            </a:pPr>
            <a:r>
              <a:rPr lang="en-US" sz="4000" dirty="0" err="1"/>
              <a:t>自私自利</a:t>
            </a:r>
            <a:r>
              <a:rPr lang="en-US" sz="4000" dirty="0"/>
              <a:t>, </a:t>
            </a:r>
            <a:endParaRPr sz="4000" dirty="0"/>
          </a:p>
          <a:p>
            <a:pPr marL="228600" lvl="0" indent="-50800" algn="l" rtl="0">
              <a:lnSpc>
                <a:spcPct val="90000"/>
              </a:lnSpc>
              <a:spcBef>
                <a:spcPts val="0"/>
              </a:spcBef>
              <a:spcAft>
                <a:spcPts val="0"/>
              </a:spcAft>
              <a:buClr>
                <a:schemeClr val="dk1"/>
              </a:buClr>
              <a:buSzPts val="2800"/>
              <a:buNone/>
            </a:pPr>
            <a:r>
              <a:rPr lang="en-US" sz="4000" dirty="0" err="1"/>
              <a:t>世俗</a:t>
            </a:r>
            <a:r>
              <a:rPr lang="en-US" sz="4000" dirty="0"/>
              <a:t>, </a:t>
            </a:r>
            <a:endParaRPr sz="4000" dirty="0"/>
          </a:p>
          <a:p>
            <a:pPr marL="228600" lvl="0" indent="-50800" algn="l" rtl="0">
              <a:lnSpc>
                <a:spcPct val="90000"/>
              </a:lnSpc>
              <a:spcBef>
                <a:spcPts val="0"/>
              </a:spcBef>
              <a:spcAft>
                <a:spcPts val="0"/>
              </a:spcAft>
              <a:buClr>
                <a:schemeClr val="dk1"/>
              </a:buClr>
              <a:buSzPts val="2800"/>
              <a:buNone/>
            </a:pPr>
            <a:r>
              <a:rPr lang="en-US" sz="4000" dirty="0" err="1"/>
              <a:t>和撒旦</a:t>
            </a:r>
            <a:r>
              <a:rPr lang="en-US" sz="4000" dirty="0"/>
              <a:t> </a:t>
            </a:r>
            <a:endParaRPr sz="4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endParaRPr/>
          </a:p>
        </p:txBody>
      </p:sp>
      <p:sp>
        <p:nvSpPr>
          <p:cNvPr id="168" name="Google Shape;168;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xfrm>
            <a:off x="692922" y="6629192"/>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endParaRPr/>
          </a:p>
        </p:txBody>
      </p:sp>
      <p:sp>
        <p:nvSpPr>
          <p:cNvPr id="91" name="Google Shape;91;p2"/>
          <p:cNvSpPr txBox="1">
            <a:spLocks noGrp="1"/>
          </p:cNvSpPr>
          <p:nvPr>
            <p:ph type="body" idx="1"/>
          </p:nvPr>
        </p:nvSpPr>
        <p:spPr>
          <a:xfrm>
            <a:off x="838200" y="589660"/>
            <a:ext cx="5181600" cy="5587303"/>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Clr>
                <a:schemeClr val="dk1"/>
              </a:buClr>
              <a:buSzPts val="2800"/>
              <a:buNone/>
            </a:pPr>
            <a:r>
              <a:rPr lang="en-US" b="1" i="1" u="sng"/>
              <a:t>John 12:12-19</a:t>
            </a:r>
            <a:r>
              <a:rPr lang="en-US" b="1" i="1"/>
              <a:t>     </a:t>
            </a:r>
            <a:r>
              <a:rPr lang="en-US" i="1"/>
              <a:t>12 The next day the great crowd that had come for the Feast heard that Jesus was on his way to Jerusalem. 13 They took palm branches and went out to meet him, shouting, "Hosanna! " "Blessed is he who comes in the name of the Lord!" "Blessed is the King of Israel!" 14 Jesus found a young donkey and sat upon it, as it is written, 15 "Do not be afraid, O Daughter of Zion; see, your king is coming, seated on a donkey's colt." </a:t>
            </a:r>
            <a:endParaRPr/>
          </a:p>
        </p:txBody>
      </p:sp>
      <p:sp>
        <p:nvSpPr>
          <p:cNvPr id="92" name="Google Shape;92;p2"/>
          <p:cNvSpPr txBox="1">
            <a:spLocks noGrp="1"/>
          </p:cNvSpPr>
          <p:nvPr>
            <p:ph type="body" idx="2"/>
          </p:nvPr>
        </p:nvSpPr>
        <p:spPr>
          <a:xfrm>
            <a:off x="6172200" y="589660"/>
            <a:ext cx="5181600" cy="558730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None/>
            </a:pPr>
            <a:r>
              <a:rPr lang="en-US" sz="3200" u="sng"/>
              <a:t>約 翰 福 音 12:12-19 </a:t>
            </a:r>
            <a:r>
              <a:rPr lang="en-US" sz="3100" b="1" baseline="30000"/>
              <a:t>12 </a:t>
            </a:r>
            <a:r>
              <a:rPr lang="en-US" sz="3100"/>
              <a:t>第 二 天 ， 有 許 多 上 來 過 節 的 人 聽 見 耶 穌 將 到 耶 路 撒 冷 ，</a:t>
            </a:r>
            <a:r>
              <a:rPr lang="en-US" sz="3100" b="1" baseline="30000"/>
              <a:t>13 </a:t>
            </a:r>
            <a:r>
              <a:rPr lang="en-US" sz="3100"/>
              <a:t>就 拿 著 棕 樹 枝 出 去 迎 接 他 ， 喊 著 說 ： 和 散 那 ！ 奉 主 名 來 的 以 色 列 王 是 應 當 稱 頌 的 ！</a:t>
            </a:r>
            <a:r>
              <a:rPr lang="en-US" sz="3100" b="1" baseline="30000"/>
              <a:t>14 </a:t>
            </a:r>
            <a:r>
              <a:rPr lang="en-US" sz="3100"/>
              <a:t>耶 穌 得 了 一 個 驢 駒 ， 就 騎 上 ， 如 經 上 所 記 的 說 ：</a:t>
            </a:r>
            <a:r>
              <a:rPr lang="en-US" sz="3100" b="1" baseline="30000"/>
              <a:t>15 </a:t>
            </a:r>
            <a:r>
              <a:rPr lang="en-US" sz="3100"/>
              <a:t>錫 安 的 民 （ 原 文 作 女 子 ） 哪 ， 不 要 懼 怕 ！ 你 的 王 騎 著 驢 駒 來 了 。</a:t>
            </a: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3"/>
          <p:cNvSpPr txBox="1">
            <a:spLocks noGrp="1"/>
          </p:cNvSpPr>
          <p:nvPr>
            <p:ph type="title"/>
          </p:nvPr>
        </p:nvSpPr>
        <p:spPr>
          <a:xfrm>
            <a:off x="504914" y="6689013"/>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endParaRPr/>
          </a:p>
        </p:txBody>
      </p:sp>
      <p:sp>
        <p:nvSpPr>
          <p:cNvPr id="98" name="Google Shape;98;p3"/>
          <p:cNvSpPr txBox="1">
            <a:spLocks noGrp="1"/>
          </p:cNvSpPr>
          <p:nvPr>
            <p:ph type="body" idx="1"/>
          </p:nvPr>
        </p:nvSpPr>
        <p:spPr>
          <a:xfrm>
            <a:off x="838200" y="555477"/>
            <a:ext cx="5181600" cy="5621486"/>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chemeClr val="dk1"/>
              </a:buClr>
              <a:buSzPct val="100000"/>
              <a:buNone/>
            </a:pPr>
            <a:r>
              <a:rPr lang="en-US" i="1"/>
              <a:t>16 At first his disciples did not understand all this. Only after Jesus was glorified did they realize that these things had been written about him and that they had done these things to him. 17 Now the crowd that was with him when he called Lazarus from the tomb and raised him from the dead continued to spread the word. 18 Many people, because they had heard that he had given this miraculous sign, went out to meet him. 19 So the Pharisees said to one another, "See, this is getting us nowhere. Look how the whole world has gone after him!"</a:t>
            </a:r>
            <a:endParaRPr/>
          </a:p>
          <a:p>
            <a:pPr marL="228600" lvl="0" indent="-64135" algn="l" rtl="0">
              <a:lnSpc>
                <a:spcPct val="90000"/>
              </a:lnSpc>
              <a:spcBef>
                <a:spcPts val="1000"/>
              </a:spcBef>
              <a:spcAft>
                <a:spcPts val="0"/>
              </a:spcAft>
              <a:buClr>
                <a:schemeClr val="dk1"/>
              </a:buClr>
              <a:buSzPct val="100000"/>
              <a:buNone/>
            </a:pPr>
            <a:endParaRPr/>
          </a:p>
        </p:txBody>
      </p:sp>
      <p:sp>
        <p:nvSpPr>
          <p:cNvPr id="99" name="Google Shape;99;p3"/>
          <p:cNvSpPr txBox="1">
            <a:spLocks noGrp="1"/>
          </p:cNvSpPr>
          <p:nvPr>
            <p:ph type="body" idx="2"/>
          </p:nvPr>
        </p:nvSpPr>
        <p:spPr>
          <a:xfrm>
            <a:off x="6172200" y="555477"/>
            <a:ext cx="5181600" cy="562148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3100"/>
              <a:buNone/>
            </a:pPr>
            <a:r>
              <a:rPr lang="en-US" sz="3100" b="1" baseline="30000"/>
              <a:t>16 </a:t>
            </a:r>
            <a:r>
              <a:rPr lang="en-US" sz="3100"/>
              <a:t>這 些 事 門 徒 起 先 不 明 白 ， 等 到 耶 穌 得 了 榮 耀 以 後 才 想 起 這 話 是 指 著 他 寫 的 ， 並 且 眾 人 果 然 向 他 這 樣 行 了 。</a:t>
            </a:r>
            <a:r>
              <a:rPr lang="en-US" sz="3100" b="1" baseline="30000"/>
              <a:t>17 </a:t>
            </a:r>
            <a:r>
              <a:rPr lang="en-US" sz="3100"/>
              <a:t>當 耶 穌 呼 喚 拉 撒 路 ， 叫 他 從 死 復 活 出 墳 墓 的 時 候 ， 同 耶 穌 在 那 裡 的 眾 人 就 作 見 證 。</a:t>
            </a:r>
            <a:r>
              <a:rPr lang="en-US" sz="3100" b="1" baseline="30000"/>
              <a:t>18 </a:t>
            </a:r>
            <a:r>
              <a:rPr lang="en-US" sz="3100"/>
              <a:t>眾 人 因 聽 見 耶 穌 行 了 這 神 蹟 ， 就 去 迎 接 他 。</a:t>
            </a:r>
            <a:r>
              <a:rPr lang="en-US" sz="3100" b="1" baseline="30000"/>
              <a:t>19 </a:t>
            </a:r>
            <a:r>
              <a:rPr lang="en-US" sz="3100"/>
              <a:t>法 利 賽 人 彼 此 說 ： 看 哪 ， 你 們 是 徒 勞 無 益 ， 世 人 都 隨 從 他 去 了 。</a:t>
            </a:r>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4"/>
          <p:cNvSpPr txBox="1">
            <a:spLocks noGrp="1"/>
          </p:cNvSpPr>
          <p:nvPr>
            <p:ph type="title"/>
          </p:nvPr>
        </p:nvSpPr>
        <p:spPr>
          <a:xfrm>
            <a:off x="762000" y="6364273"/>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endParaRPr/>
          </a:p>
        </p:txBody>
      </p:sp>
      <p:sp>
        <p:nvSpPr>
          <p:cNvPr id="105" name="Google Shape;105;p4"/>
          <p:cNvSpPr txBox="1">
            <a:spLocks noGrp="1"/>
          </p:cNvSpPr>
          <p:nvPr>
            <p:ph type="body" idx="1"/>
          </p:nvPr>
        </p:nvSpPr>
        <p:spPr>
          <a:xfrm>
            <a:off x="838200" y="435836"/>
            <a:ext cx="5181600" cy="574112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b="1" i="1"/>
              <a:t>12: 12 The next day the great crowd that had come for the Feast heard that Jesus was on his way to Jerusalem.</a:t>
            </a:r>
            <a:endParaRPr/>
          </a:p>
          <a:p>
            <a:pPr marL="0" lvl="0" indent="0" algn="l" rtl="0">
              <a:lnSpc>
                <a:spcPct val="90000"/>
              </a:lnSpc>
              <a:spcBef>
                <a:spcPts val="1000"/>
              </a:spcBef>
              <a:spcAft>
                <a:spcPts val="0"/>
              </a:spcAft>
              <a:buClr>
                <a:schemeClr val="dk1"/>
              </a:buClr>
              <a:buSzPts val="1400"/>
              <a:buNone/>
            </a:pPr>
            <a:endParaRPr sz="1400"/>
          </a:p>
          <a:p>
            <a:pPr marL="0" lvl="0" indent="0" algn="l" rtl="0">
              <a:lnSpc>
                <a:spcPct val="90000"/>
              </a:lnSpc>
              <a:spcBef>
                <a:spcPts val="1000"/>
              </a:spcBef>
              <a:spcAft>
                <a:spcPts val="0"/>
              </a:spcAft>
              <a:buClr>
                <a:schemeClr val="dk1"/>
              </a:buClr>
              <a:buSzPts val="3600"/>
              <a:buNone/>
            </a:pPr>
            <a:r>
              <a:rPr lang="en-US" sz="3600" b="1" i="1"/>
              <a:t>1ST PURPOSE FOR BEING THERE – </a:t>
            </a:r>
            <a:r>
              <a:rPr lang="en-US" sz="3600" b="1" i="1" u="sng"/>
              <a:t>THE FEAST.</a:t>
            </a:r>
            <a:endParaRPr/>
          </a:p>
          <a:p>
            <a:pPr marL="0" lvl="0" indent="0" algn="l" rtl="0">
              <a:lnSpc>
                <a:spcPct val="90000"/>
              </a:lnSpc>
              <a:spcBef>
                <a:spcPts val="1000"/>
              </a:spcBef>
              <a:spcAft>
                <a:spcPts val="0"/>
              </a:spcAft>
              <a:buClr>
                <a:schemeClr val="dk1"/>
              </a:buClr>
              <a:buSzPts val="1400"/>
              <a:buNone/>
            </a:pPr>
            <a:endParaRPr sz="1400" b="1" i="1" u="sng"/>
          </a:p>
          <a:p>
            <a:pPr marL="0" lvl="0" indent="0" algn="l" rtl="0">
              <a:lnSpc>
                <a:spcPct val="90000"/>
              </a:lnSpc>
              <a:spcBef>
                <a:spcPts val="1000"/>
              </a:spcBef>
              <a:spcAft>
                <a:spcPts val="0"/>
              </a:spcAft>
              <a:buClr>
                <a:schemeClr val="dk1"/>
              </a:buClr>
              <a:buSzPts val="4000"/>
              <a:buNone/>
            </a:pPr>
            <a:r>
              <a:rPr lang="en-US" sz="4000" b="1" i="1"/>
              <a:t>2</a:t>
            </a:r>
            <a:r>
              <a:rPr lang="en-US" sz="4000" b="1" i="1" baseline="30000"/>
              <a:t>ND</a:t>
            </a:r>
            <a:r>
              <a:rPr lang="en-US" sz="4000" b="1" i="1"/>
              <a:t> PURPOSE FOR BEING THERE - </a:t>
            </a:r>
            <a:r>
              <a:rPr lang="en-US" sz="4000" b="1" i="1" u="sng"/>
              <a:t>JESUS</a:t>
            </a:r>
            <a:endParaRPr sz="4000" u="sng"/>
          </a:p>
          <a:p>
            <a:pPr marL="228600" lvl="0" indent="-50800" algn="l" rtl="0">
              <a:lnSpc>
                <a:spcPct val="90000"/>
              </a:lnSpc>
              <a:spcBef>
                <a:spcPts val="1000"/>
              </a:spcBef>
              <a:spcAft>
                <a:spcPts val="0"/>
              </a:spcAft>
              <a:buClr>
                <a:schemeClr val="dk1"/>
              </a:buClr>
              <a:buSzPts val="2800"/>
              <a:buNone/>
            </a:pPr>
            <a:endParaRPr/>
          </a:p>
        </p:txBody>
      </p:sp>
      <p:sp>
        <p:nvSpPr>
          <p:cNvPr id="106" name="Google Shape;106;p4"/>
          <p:cNvSpPr txBox="1">
            <a:spLocks noGrp="1"/>
          </p:cNvSpPr>
          <p:nvPr>
            <p:ph type="body" idx="2"/>
          </p:nvPr>
        </p:nvSpPr>
        <p:spPr>
          <a:xfrm>
            <a:off x="6096000" y="885682"/>
            <a:ext cx="5181600" cy="57411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4000"/>
              <a:buNone/>
            </a:pPr>
            <a:r>
              <a:rPr lang="en-US" sz="4000" b="1" baseline="30000" dirty="0"/>
              <a:t>12 </a:t>
            </a:r>
            <a:r>
              <a:rPr lang="en-US" sz="4000" dirty="0"/>
              <a:t>第 二 天 ， 有 許 多 上 來 過 節 的 人 聽 見 耶 穌 將 到 耶 路 撒 冷</a:t>
            </a:r>
            <a:endParaRPr sz="4000" dirty="0"/>
          </a:p>
          <a:p>
            <a:pPr marL="0" lvl="0" indent="0" algn="l" rtl="0">
              <a:lnSpc>
                <a:spcPct val="90000"/>
              </a:lnSpc>
              <a:spcBef>
                <a:spcPts val="0"/>
              </a:spcBef>
              <a:spcAft>
                <a:spcPts val="0"/>
              </a:spcAft>
              <a:buClr>
                <a:schemeClr val="dk1"/>
              </a:buClr>
              <a:buSzPts val="4000"/>
              <a:buNone/>
            </a:pPr>
            <a:endParaRPr sz="4000" dirty="0"/>
          </a:p>
          <a:p>
            <a:pPr marL="0" lvl="0" indent="0" algn="l" rtl="0">
              <a:lnSpc>
                <a:spcPct val="90000"/>
              </a:lnSpc>
              <a:spcBef>
                <a:spcPts val="0"/>
              </a:spcBef>
              <a:spcAft>
                <a:spcPts val="0"/>
              </a:spcAft>
              <a:buClr>
                <a:schemeClr val="dk1"/>
              </a:buClr>
              <a:buSzPts val="4000"/>
              <a:buNone/>
            </a:pPr>
            <a:r>
              <a:rPr lang="en-US" sz="4400" dirty="0" err="1"/>
              <a:t>第一目的:在那裡過節</a:t>
            </a:r>
            <a:r>
              <a:rPr lang="en-US" sz="4400" dirty="0"/>
              <a:t> </a:t>
            </a:r>
            <a:r>
              <a:rPr lang="en-US" sz="4400" dirty="0" err="1"/>
              <a:t>第二個目的:與耶穌同在</a:t>
            </a:r>
            <a:r>
              <a:rPr lang="en-US" sz="4400" dirty="0"/>
              <a:t>  </a:t>
            </a:r>
            <a:endParaRPr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b="1" i="1" u="sng"/>
              <a:t>IN EVERY CROWD THERE ARE 3 GROUPS OF PEOPLE:      每一個人群中有三種不同類型的人:</a:t>
            </a:r>
            <a:r>
              <a:rPr lang="en-US"/>
              <a:t/>
            </a:r>
            <a:br>
              <a:rPr lang="en-US"/>
            </a:br>
            <a:endParaRPr/>
          </a:p>
        </p:txBody>
      </p:sp>
      <p:sp>
        <p:nvSpPr>
          <p:cNvPr id="112" name="Google Shape;112;p5"/>
          <p:cNvSpPr txBox="1">
            <a:spLocks noGrp="1"/>
          </p:cNvSpPr>
          <p:nvPr>
            <p:ph type="body" idx="1"/>
          </p:nvPr>
        </p:nvSpPr>
        <p:spPr>
          <a:xfrm>
            <a:off x="838200" y="1690688"/>
            <a:ext cx="5181600" cy="4486275"/>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4000"/>
              <a:buNone/>
            </a:pPr>
            <a:r>
              <a:rPr lang="en-US" sz="4000" b="1" i="1"/>
              <a:t>THOSE WHO</a:t>
            </a:r>
            <a:endParaRPr sz="4000"/>
          </a:p>
          <a:p>
            <a:pPr marL="0" lvl="0" indent="0" algn="l" rtl="0">
              <a:lnSpc>
                <a:spcPct val="90000"/>
              </a:lnSpc>
              <a:spcBef>
                <a:spcPts val="1000"/>
              </a:spcBef>
              <a:spcAft>
                <a:spcPts val="0"/>
              </a:spcAft>
              <a:buClr>
                <a:schemeClr val="dk1"/>
              </a:buClr>
              <a:buSzPts val="4000"/>
              <a:buNone/>
            </a:pPr>
            <a:r>
              <a:rPr lang="en-US" sz="4000" b="1" i="1"/>
              <a:t>1. WATCH THE GAME!</a:t>
            </a:r>
            <a:endParaRPr sz="4000"/>
          </a:p>
          <a:p>
            <a:pPr marL="0" lvl="0" indent="0" algn="l" rtl="0">
              <a:lnSpc>
                <a:spcPct val="90000"/>
              </a:lnSpc>
              <a:spcBef>
                <a:spcPts val="1000"/>
              </a:spcBef>
              <a:spcAft>
                <a:spcPts val="0"/>
              </a:spcAft>
              <a:buClr>
                <a:schemeClr val="dk1"/>
              </a:buClr>
              <a:buSzPts val="4000"/>
              <a:buNone/>
            </a:pPr>
            <a:r>
              <a:rPr lang="en-US" sz="4000" b="1" i="1"/>
              <a:t>2. GET INTO THE GAME!</a:t>
            </a:r>
            <a:endParaRPr sz="4000"/>
          </a:p>
          <a:p>
            <a:pPr marL="0" lvl="0" indent="0" algn="l" rtl="0">
              <a:lnSpc>
                <a:spcPct val="90000"/>
              </a:lnSpc>
              <a:spcBef>
                <a:spcPts val="1000"/>
              </a:spcBef>
              <a:spcAft>
                <a:spcPts val="0"/>
              </a:spcAft>
              <a:buClr>
                <a:schemeClr val="dk1"/>
              </a:buClr>
              <a:buSzPts val="4000"/>
              <a:buNone/>
            </a:pPr>
            <a:r>
              <a:rPr lang="en-US" sz="4000" b="1" i="1"/>
              <a:t>3. STOP THE GAME!</a:t>
            </a:r>
            <a:endParaRPr sz="4000"/>
          </a:p>
          <a:p>
            <a:pPr marL="228600" lvl="0" indent="-50800" algn="l" rtl="0">
              <a:lnSpc>
                <a:spcPct val="90000"/>
              </a:lnSpc>
              <a:spcBef>
                <a:spcPts val="1000"/>
              </a:spcBef>
              <a:spcAft>
                <a:spcPts val="0"/>
              </a:spcAft>
              <a:buClr>
                <a:schemeClr val="dk1"/>
              </a:buClr>
              <a:buSzPts val="2800"/>
              <a:buNone/>
            </a:pPr>
            <a:endParaRPr/>
          </a:p>
        </p:txBody>
      </p:sp>
      <p:sp>
        <p:nvSpPr>
          <p:cNvPr id="113" name="Google Shape;113;p5"/>
          <p:cNvSpPr txBox="1">
            <a:spLocks noGrp="1"/>
          </p:cNvSpPr>
          <p:nvPr>
            <p:ph type="body" idx="2"/>
          </p:nvPr>
        </p:nvSpPr>
        <p:spPr>
          <a:xfrm>
            <a:off x="6172200" y="1829998"/>
            <a:ext cx="5181600" cy="5439900"/>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r>
              <a:rPr lang="en-US" sz="4400" dirty="0"/>
              <a:t> 1.  </a:t>
            </a:r>
            <a:r>
              <a:rPr lang="en-US" sz="4400" dirty="0" err="1"/>
              <a:t>观赛者</a:t>
            </a:r>
            <a:endParaRPr sz="4400" dirty="0"/>
          </a:p>
          <a:p>
            <a:pPr marL="228600" lvl="0" indent="-50800" algn="l" rtl="0">
              <a:lnSpc>
                <a:spcPct val="90000"/>
              </a:lnSpc>
              <a:spcBef>
                <a:spcPts val="0"/>
              </a:spcBef>
              <a:spcAft>
                <a:spcPts val="0"/>
              </a:spcAft>
              <a:buClr>
                <a:schemeClr val="dk1"/>
              </a:buClr>
              <a:buSzPts val="2800"/>
              <a:buNone/>
            </a:pPr>
            <a:r>
              <a:rPr lang="en-US" sz="4400" dirty="0"/>
              <a:t> </a:t>
            </a:r>
            <a:endParaRPr sz="4400" dirty="0"/>
          </a:p>
          <a:p>
            <a:pPr marL="228600" lvl="0" indent="-50800" algn="l" rtl="0">
              <a:lnSpc>
                <a:spcPct val="90000"/>
              </a:lnSpc>
              <a:spcBef>
                <a:spcPts val="0"/>
              </a:spcBef>
              <a:spcAft>
                <a:spcPts val="0"/>
              </a:spcAft>
              <a:buClr>
                <a:schemeClr val="dk1"/>
              </a:buClr>
              <a:buSzPts val="2800"/>
              <a:buNone/>
            </a:pPr>
            <a:r>
              <a:rPr lang="en-US" sz="4400" dirty="0"/>
              <a:t> 2.  </a:t>
            </a:r>
            <a:r>
              <a:rPr lang="en-US" sz="4400" dirty="0" err="1"/>
              <a:t>入賽者</a:t>
            </a:r>
            <a:endParaRPr sz="4400" dirty="0"/>
          </a:p>
          <a:p>
            <a:pPr marL="228600" lvl="0" indent="-50800" algn="l" rtl="0">
              <a:lnSpc>
                <a:spcPct val="90000"/>
              </a:lnSpc>
              <a:spcBef>
                <a:spcPts val="0"/>
              </a:spcBef>
              <a:spcAft>
                <a:spcPts val="0"/>
              </a:spcAft>
              <a:buClr>
                <a:schemeClr val="dk1"/>
              </a:buClr>
              <a:buSzPts val="2800"/>
              <a:buNone/>
            </a:pPr>
            <a:r>
              <a:rPr lang="en-US" sz="4400" dirty="0"/>
              <a:t> </a:t>
            </a:r>
            <a:endParaRPr sz="4400" dirty="0"/>
          </a:p>
          <a:p>
            <a:pPr marL="228600" lvl="0" indent="-50800" algn="l" rtl="0">
              <a:lnSpc>
                <a:spcPct val="90000"/>
              </a:lnSpc>
              <a:spcBef>
                <a:spcPts val="0"/>
              </a:spcBef>
              <a:spcAft>
                <a:spcPts val="0"/>
              </a:spcAft>
              <a:buClr>
                <a:schemeClr val="dk1"/>
              </a:buClr>
              <a:buSzPts val="2800"/>
              <a:buNone/>
            </a:pPr>
            <a:r>
              <a:rPr lang="en-US" sz="4400" dirty="0"/>
              <a:t> 3.  </a:t>
            </a:r>
            <a:r>
              <a:rPr lang="en-US" sz="4400" dirty="0" err="1"/>
              <a:t>停赛者</a:t>
            </a:r>
            <a:endParaRPr sz="4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i="1" u="sng"/>
              <a:t>2. THOSE WHO GET INTO THE GAME!</a:t>
            </a:r>
            <a:r>
              <a:rPr lang="en-US"/>
              <a:t/>
            </a:r>
            <a:br>
              <a:rPr lang="en-US"/>
            </a:br>
            <a:endParaRPr/>
          </a:p>
        </p:txBody>
      </p:sp>
      <p:sp>
        <p:nvSpPr>
          <p:cNvPr id="119" name="Google Shape;119;p6"/>
          <p:cNvSpPr txBox="1">
            <a:spLocks noGrp="1"/>
          </p:cNvSpPr>
          <p:nvPr>
            <p:ph type="body" idx="1"/>
          </p:nvPr>
        </p:nvSpPr>
        <p:spPr>
          <a:xfrm>
            <a:off x="838200" y="1298961"/>
            <a:ext cx="5181600" cy="4878002"/>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Clr>
                <a:schemeClr val="dk1"/>
              </a:buClr>
              <a:buSzPts val="2800"/>
              <a:buNone/>
            </a:pPr>
            <a:r>
              <a:rPr lang="en-US" b="1" i="1"/>
              <a:t>John 12: 17 Now the crowd that was </a:t>
            </a:r>
            <a:r>
              <a:rPr lang="en-US" b="1" i="1" u="sng"/>
              <a:t>with him</a:t>
            </a:r>
            <a:r>
              <a:rPr lang="en-US" b="1" i="1"/>
              <a:t> when he called Lazarus from the tomb and raised him from the dead </a:t>
            </a:r>
            <a:r>
              <a:rPr lang="en-US" b="1" i="1" u="sng"/>
              <a:t>continued to spread the word</a:t>
            </a:r>
            <a:r>
              <a:rPr lang="en-US" b="1" i="1"/>
              <a:t>. 18 Many people, because they had </a:t>
            </a:r>
            <a:r>
              <a:rPr lang="en-US" b="1" i="1" u="sng"/>
              <a:t>heard </a:t>
            </a:r>
            <a:r>
              <a:rPr lang="en-US" b="1" i="1"/>
              <a:t>that he had given this miraculous sign, went out to meet him.</a:t>
            </a:r>
            <a:endParaRPr/>
          </a:p>
          <a:p>
            <a:pPr marL="0" lvl="0" indent="0" algn="l" rtl="0">
              <a:lnSpc>
                <a:spcPct val="90000"/>
              </a:lnSpc>
              <a:spcBef>
                <a:spcPts val="1000"/>
              </a:spcBef>
              <a:spcAft>
                <a:spcPts val="0"/>
              </a:spcAft>
              <a:buClr>
                <a:schemeClr val="dk1"/>
              </a:buClr>
              <a:buSzPts val="3600"/>
              <a:buNone/>
            </a:pPr>
            <a:r>
              <a:rPr lang="en-US" sz="3600" b="1"/>
              <a:t>1.) ARE “WITH JESUS” – PERSONALLY ENCOUNTERED JESUS </a:t>
            </a:r>
            <a:endParaRPr sz="3600"/>
          </a:p>
          <a:p>
            <a:pPr marL="0" lvl="0" indent="0" algn="l" rtl="0">
              <a:lnSpc>
                <a:spcPct val="90000"/>
              </a:lnSpc>
              <a:spcBef>
                <a:spcPts val="1000"/>
              </a:spcBef>
              <a:spcAft>
                <a:spcPts val="0"/>
              </a:spcAft>
              <a:buClr>
                <a:schemeClr val="dk1"/>
              </a:buClr>
              <a:buSzPts val="3600"/>
              <a:buNone/>
            </a:pPr>
            <a:r>
              <a:rPr lang="en-US" sz="3600" b="1"/>
              <a:t>2.) SHARE JESUS!</a:t>
            </a:r>
            <a:endParaRPr sz="3600"/>
          </a:p>
          <a:p>
            <a:pPr marL="228600" lvl="0" indent="-50800" algn="l" rtl="0">
              <a:lnSpc>
                <a:spcPct val="90000"/>
              </a:lnSpc>
              <a:spcBef>
                <a:spcPts val="1000"/>
              </a:spcBef>
              <a:spcAft>
                <a:spcPts val="0"/>
              </a:spcAft>
              <a:buClr>
                <a:schemeClr val="dk1"/>
              </a:buClr>
              <a:buSzPts val="2800"/>
              <a:buNone/>
            </a:pPr>
            <a:endParaRPr/>
          </a:p>
        </p:txBody>
      </p:sp>
      <p:sp>
        <p:nvSpPr>
          <p:cNvPr id="120" name="Google Shape;120;p6"/>
          <p:cNvSpPr txBox="1">
            <a:spLocks noGrp="1"/>
          </p:cNvSpPr>
          <p:nvPr>
            <p:ph type="body" idx="2"/>
          </p:nvPr>
        </p:nvSpPr>
        <p:spPr>
          <a:xfrm>
            <a:off x="6329751" y="1298968"/>
            <a:ext cx="5181600" cy="4878000"/>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chemeClr val="dk1"/>
              </a:buClr>
              <a:buSzPts val="3200"/>
              <a:buNone/>
            </a:pPr>
            <a:r>
              <a:rPr lang="en-US" sz="3200" b="1" baseline="30000" dirty="0"/>
              <a:t>17 </a:t>
            </a:r>
            <a:r>
              <a:rPr lang="en-US" sz="3200" dirty="0"/>
              <a:t>當 耶 穌 呼 喚 拉 撒 路 ， 叫 他 從 死 復 活 出 墳 墓 的 時 候 ， 同 耶 穌 在 那 裡 的 眾 人 就 作 見 證 。</a:t>
            </a:r>
            <a:r>
              <a:rPr lang="en-US" sz="3200" b="1" baseline="30000" dirty="0"/>
              <a:t>18 </a:t>
            </a:r>
            <a:r>
              <a:rPr lang="en-US" sz="3200" dirty="0"/>
              <a:t>眾 人 因 聽 見 耶 穌 行 了 這 神 蹟 ， 就 去 迎 接 他</a:t>
            </a:r>
            <a:endParaRPr sz="3200" dirty="0"/>
          </a:p>
          <a:p>
            <a:pPr marL="0" lvl="0" indent="0" algn="l" rtl="0">
              <a:lnSpc>
                <a:spcPct val="90000"/>
              </a:lnSpc>
              <a:spcBef>
                <a:spcPts val="0"/>
              </a:spcBef>
              <a:spcAft>
                <a:spcPts val="0"/>
              </a:spcAft>
              <a:buClr>
                <a:schemeClr val="dk1"/>
              </a:buClr>
              <a:buSzPts val="3200"/>
              <a:buNone/>
            </a:pPr>
            <a:endParaRPr sz="3200" dirty="0"/>
          </a:p>
          <a:p>
            <a:pPr marL="0" lvl="0" indent="0" algn="l" rtl="0">
              <a:lnSpc>
                <a:spcPct val="90000"/>
              </a:lnSpc>
              <a:spcBef>
                <a:spcPts val="0"/>
              </a:spcBef>
              <a:spcAft>
                <a:spcPts val="0"/>
              </a:spcAft>
              <a:buClr>
                <a:schemeClr val="dk1"/>
              </a:buClr>
              <a:buSzPts val="3200"/>
              <a:buNone/>
            </a:pPr>
            <a:r>
              <a:rPr lang="en-US" sz="4800" dirty="0"/>
              <a:t>1 </a:t>
            </a:r>
            <a:r>
              <a:rPr lang="en-US" sz="4800" dirty="0" err="1"/>
              <a:t>与耶稣同在</a:t>
            </a:r>
            <a:r>
              <a:rPr lang="en-US" sz="4800" dirty="0"/>
              <a:t>, </a:t>
            </a:r>
            <a:r>
              <a:rPr lang="en-US" sz="4800" dirty="0" err="1"/>
              <a:t>亲身经历祂</a:t>
            </a:r>
            <a:endParaRPr sz="4800" dirty="0"/>
          </a:p>
          <a:p>
            <a:pPr marL="0" lvl="0" indent="0" algn="l" rtl="0">
              <a:lnSpc>
                <a:spcPct val="90000"/>
              </a:lnSpc>
              <a:spcBef>
                <a:spcPts val="0"/>
              </a:spcBef>
              <a:spcAft>
                <a:spcPts val="0"/>
              </a:spcAft>
              <a:buClr>
                <a:schemeClr val="dk1"/>
              </a:buClr>
              <a:buSzPts val="3200"/>
              <a:buNone/>
            </a:pPr>
            <a:endParaRPr sz="4800" dirty="0"/>
          </a:p>
          <a:p>
            <a:pPr marL="0" lvl="0" indent="0" algn="l" rtl="0">
              <a:lnSpc>
                <a:spcPct val="90000"/>
              </a:lnSpc>
              <a:spcBef>
                <a:spcPts val="0"/>
              </a:spcBef>
              <a:spcAft>
                <a:spcPts val="0"/>
              </a:spcAft>
              <a:buClr>
                <a:schemeClr val="dk1"/>
              </a:buClr>
              <a:buSzPts val="3200"/>
              <a:buNone/>
            </a:pPr>
            <a:r>
              <a:rPr lang="en-US" sz="4800" dirty="0"/>
              <a:t>2 </a:t>
            </a:r>
            <a:r>
              <a:rPr lang="en-US" sz="4800" dirty="0" err="1"/>
              <a:t>分享耶穌</a:t>
            </a:r>
            <a:endParaRPr sz="43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u="sng"/>
              <a:t>3.) WANT TO STOP THE GAME!</a:t>
            </a:r>
            <a:r>
              <a:rPr lang="en-US"/>
              <a:t/>
            </a:r>
            <a:br>
              <a:rPr lang="en-US"/>
            </a:br>
            <a:endParaRPr/>
          </a:p>
        </p:txBody>
      </p:sp>
      <p:sp>
        <p:nvSpPr>
          <p:cNvPr id="126" name="Google Shape;126;p7"/>
          <p:cNvSpPr txBox="1">
            <a:spLocks noGrp="1"/>
          </p:cNvSpPr>
          <p:nvPr>
            <p:ph type="body" idx="1"/>
          </p:nvPr>
        </p:nvSpPr>
        <p:spPr>
          <a:xfrm>
            <a:off x="838200" y="1486968"/>
            <a:ext cx="5181600" cy="4689995"/>
          </a:xfrm>
          <a:prstGeom prst="rect">
            <a:avLst/>
          </a:prstGeom>
          <a:noFill/>
          <a:ln>
            <a:noFill/>
          </a:ln>
        </p:spPr>
        <p:txBody>
          <a:bodyPr spcFirstLastPara="1" wrap="square" lIns="91425" tIns="45700" rIns="91425" bIns="45700" anchor="t" anchorCtr="0">
            <a:normAutofit fontScale="85000" lnSpcReduction="10000"/>
          </a:bodyPr>
          <a:lstStyle/>
          <a:p>
            <a:pPr marL="0" lvl="0" indent="0" algn="l" rtl="0">
              <a:lnSpc>
                <a:spcPct val="90000"/>
              </a:lnSpc>
              <a:spcBef>
                <a:spcPts val="0"/>
              </a:spcBef>
              <a:spcAft>
                <a:spcPts val="0"/>
              </a:spcAft>
              <a:buClr>
                <a:schemeClr val="dk1"/>
              </a:buClr>
              <a:buSzPct val="100000"/>
              <a:buNone/>
            </a:pPr>
            <a:r>
              <a:rPr lang="en-US" sz="3200" i="1"/>
              <a:t>John 12:19 So the Pharisees said to one another, "See, this is getting us nowhere. Look how the whole world has gone after him!"</a:t>
            </a:r>
            <a:endParaRPr sz="3200"/>
          </a:p>
          <a:p>
            <a:pPr marL="0" lvl="0" indent="0" algn="l" rtl="0">
              <a:lnSpc>
                <a:spcPct val="90000"/>
              </a:lnSpc>
              <a:spcBef>
                <a:spcPts val="1000"/>
              </a:spcBef>
              <a:spcAft>
                <a:spcPts val="0"/>
              </a:spcAft>
              <a:buClr>
                <a:schemeClr val="dk1"/>
              </a:buClr>
              <a:buSzPct val="100000"/>
              <a:buNone/>
            </a:pPr>
            <a:r>
              <a:rPr lang="en-US" sz="1200"/>
              <a:t> </a:t>
            </a:r>
            <a:endParaRPr/>
          </a:p>
          <a:p>
            <a:pPr marL="0" lvl="0" indent="0" algn="l" rtl="0">
              <a:lnSpc>
                <a:spcPct val="90000"/>
              </a:lnSpc>
              <a:spcBef>
                <a:spcPts val="1000"/>
              </a:spcBef>
              <a:spcAft>
                <a:spcPts val="0"/>
              </a:spcAft>
              <a:buClr>
                <a:schemeClr val="dk1"/>
              </a:buClr>
              <a:buSzPct val="100000"/>
              <a:buNone/>
            </a:pPr>
            <a:r>
              <a:rPr lang="en-US" sz="3500"/>
              <a:t>LUKE 19:39-40  “</a:t>
            </a:r>
            <a:r>
              <a:rPr lang="en-US" sz="3500" i="1"/>
              <a:t>Some of the </a:t>
            </a:r>
            <a:r>
              <a:rPr lang="en-US" sz="3500" i="1" u="sng"/>
              <a:t>Pharisees</a:t>
            </a:r>
            <a:r>
              <a:rPr lang="en-US" sz="3500" i="1"/>
              <a:t> in the crowd said to Jesus, "Teacher, rebuke your disciples!" (STOP THOSE WHO ARE IN THE GAME).  I tell you," Jesus replied, "if they keep quiet, the stones will cry out." </a:t>
            </a:r>
            <a:endParaRPr sz="3500"/>
          </a:p>
          <a:p>
            <a:pPr marL="228600" lvl="0" indent="-77470" algn="l" rtl="0">
              <a:lnSpc>
                <a:spcPct val="90000"/>
              </a:lnSpc>
              <a:spcBef>
                <a:spcPts val="1000"/>
              </a:spcBef>
              <a:spcAft>
                <a:spcPts val="0"/>
              </a:spcAft>
              <a:buClr>
                <a:schemeClr val="dk1"/>
              </a:buClr>
              <a:buSzPct val="100000"/>
              <a:buNone/>
            </a:pPr>
            <a:endParaRPr/>
          </a:p>
        </p:txBody>
      </p:sp>
      <p:sp>
        <p:nvSpPr>
          <p:cNvPr id="127" name="Google Shape;127;p7"/>
          <p:cNvSpPr txBox="1">
            <a:spLocks noGrp="1"/>
          </p:cNvSpPr>
          <p:nvPr>
            <p:ph type="body" idx="2"/>
          </p:nvPr>
        </p:nvSpPr>
        <p:spPr>
          <a:xfrm>
            <a:off x="6172200" y="1486968"/>
            <a:ext cx="5181600" cy="4689995"/>
          </a:xfrm>
          <a:prstGeom prst="rect">
            <a:avLst/>
          </a:prstGeom>
          <a:noFill/>
          <a:ln>
            <a:noFill/>
          </a:ln>
        </p:spPr>
        <p:txBody>
          <a:bodyPr spcFirstLastPara="1" wrap="square" lIns="91425" tIns="45700" rIns="91425" bIns="45700" anchor="t" anchorCtr="0">
            <a:normAutofit fontScale="85000" lnSpcReduction="20000"/>
          </a:bodyPr>
          <a:lstStyle/>
          <a:p>
            <a:pPr marL="0" lvl="0" indent="0" algn="l" rtl="0">
              <a:lnSpc>
                <a:spcPct val="90000"/>
              </a:lnSpc>
              <a:spcBef>
                <a:spcPts val="0"/>
              </a:spcBef>
              <a:spcAft>
                <a:spcPts val="0"/>
              </a:spcAft>
              <a:buClr>
                <a:schemeClr val="dk1"/>
              </a:buClr>
              <a:buSzPct val="100000"/>
              <a:buNone/>
            </a:pPr>
            <a:r>
              <a:rPr lang="en-US" sz="4000" b="1" baseline="30000"/>
              <a:t>19 </a:t>
            </a:r>
            <a:r>
              <a:rPr lang="en-US" sz="4000"/>
              <a:t>法 利 賽 人 彼 此 說 ： 看 哪 ， 你 們 是 徒 勞 無 益 ， 世 人 都 隨 從 他 去 了 。</a:t>
            </a:r>
            <a:endParaRPr/>
          </a:p>
          <a:p>
            <a:pPr marL="0" lvl="0" indent="0" algn="l" rtl="0">
              <a:lnSpc>
                <a:spcPct val="90000"/>
              </a:lnSpc>
              <a:spcBef>
                <a:spcPts val="1000"/>
              </a:spcBef>
              <a:spcAft>
                <a:spcPts val="0"/>
              </a:spcAft>
              <a:buClr>
                <a:schemeClr val="dk1"/>
              </a:buClr>
              <a:buSzPct val="100000"/>
              <a:buNone/>
            </a:pPr>
            <a:r>
              <a:rPr lang="en-US" sz="3200" u="sng"/>
              <a:t>路 加 福 音 19 </a:t>
            </a:r>
            <a:r>
              <a:rPr lang="en-US" sz="3600" b="1" baseline="30000"/>
              <a:t>39 </a:t>
            </a:r>
            <a:r>
              <a:rPr lang="en-US" sz="3600"/>
              <a:t>眾 人 中 有 幾 個 法 利 賽 人 對 耶 穌 說 ： 夫 子 ， 責 備 你 的 門 徒 罷 ！</a:t>
            </a:r>
            <a:endParaRPr/>
          </a:p>
          <a:p>
            <a:pPr marL="0" lvl="0" indent="0" algn="l" rtl="0">
              <a:lnSpc>
                <a:spcPct val="90000"/>
              </a:lnSpc>
              <a:spcBef>
                <a:spcPts val="1000"/>
              </a:spcBef>
              <a:spcAft>
                <a:spcPts val="0"/>
              </a:spcAft>
              <a:buClr>
                <a:schemeClr val="dk1"/>
              </a:buClr>
              <a:buSzPct val="100000"/>
              <a:buNone/>
            </a:pPr>
            <a:r>
              <a:rPr lang="en-US" sz="3600" b="1" baseline="30000"/>
              <a:t>40 </a:t>
            </a:r>
            <a:r>
              <a:rPr lang="en-US" sz="3600"/>
              <a:t>耶 穌 說 ： 我 告 訴 你 們 ， 若 是 他 們 閉 口 不 說 ， 這 些 石 頭 必 要 呼 叫 起 來 。</a:t>
            </a:r>
            <a:endParaRPr/>
          </a:p>
          <a:p>
            <a:pPr marL="0" lvl="0" indent="0" algn="l" rtl="0">
              <a:lnSpc>
                <a:spcPct val="90000"/>
              </a:lnSpc>
              <a:spcBef>
                <a:spcPts val="1000"/>
              </a:spcBef>
              <a:spcAft>
                <a:spcPts val="0"/>
              </a:spcAft>
              <a:buClr>
                <a:schemeClr val="dk1"/>
              </a:buClr>
              <a:buSzPct val="100000"/>
              <a:buNone/>
            </a:pPr>
            <a:endParaRPr sz="40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8"/>
          <p:cNvSpPr txBox="1">
            <a:spLocks noGrp="1"/>
          </p:cNvSpPr>
          <p:nvPr>
            <p:ph type="title"/>
          </p:nvPr>
        </p:nvSpPr>
        <p:spPr>
          <a:xfrm>
            <a:off x="539097" y="6629192"/>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endParaRPr/>
          </a:p>
        </p:txBody>
      </p:sp>
      <p:sp>
        <p:nvSpPr>
          <p:cNvPr id="133" name="Google Shape;133;p8"/>
          <p:cNvSpPr txBox="1">
            <a:spLocks noGrp="1"/>
          </p:cNvSpPr>
          <p:nvPr>
            <p:ph type="body" idx="1"/>
          </p:nvPr>
        </p:nvSpPr>
        <p:spPr>
          <a:xfrm>
            <a:off x="838200" y="709301"/>
            <a:ext cx="5181600" cy="546766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4000"/>
              <a:buNone/>
            </a:pPr>
            <a:r>
              <a:rPr lang="en-US" sz="4000" u="sng" dirty="0"/>
              <a:t>“TRY TO STOP THE GAME</a:t>
            </a:r>
            <a:r>
              <a:rPr lang="en-US" sz="4000" u="sng" dirty="0" smtClean="0"/>
              <a:t>!”</a:t>
            </a:r>
          </a:p>
          <a:p>
            <a:pPr marL="0" lvl="0" indent="0" algn="l" rtl="0">
              <a:lnSpc>
                <a:spcPct val="90000"/>
              </a:lnSpc>
              <a:spcBef>
                <a:spcPts val="0"/>
              </a:spcBef>
              <a:spcAft>
                <a:spcPts val="0"/>
              </a:spcAft>
              <a:buClr>
                <a:schemeClr val="dk1"/>
              </a:buClr>
              <a:buSzPts val="4000"/>
              <a:buNone/>
            </a:pPr>
            <a:endParaRPr sz="4000" dirty="0"/>
          </a:p>
          <a:p>
            <a:pPr marL="228600" lvl="0" indent="-254000" algn="l" rtl="0">
              <a:lnSpc>
                <a:spcPct val="90000"/>
              </a:lnSpc>
              <a:spcBef>
                <a:spcPts val="1000"/>
              </a:spcBef>
              <a:spcAft>
                <a:spcPts val="0"/>
              </a:spcAft>
              <a:buClr>
                <a:schemeClr val="dk1"/>
              </a:buClr>
              <a:buSzPts val="4000"/>
              <a:buChar char="•"/>
            </a:pPr>
            <a:r>
              <a:rPr lang="en-US" sz="4000" b="1" dirty="0"/>
              <a:t>CHRISTIAN PHARISEES</a:t>
            </a:r>
            <a:endParaRPr dirty="0"/>
          </a:p>
          <a:p>
            <a:pPr marL="228600" lvl="0" indent="-254000" algn="l" rtl="0">
              <a:lnSpc>
                <a:spcPct val="90000"/>
              </a:lnSpc>
              <a:spcBef>
                <a:spcPts val="1000"/>
              </a:spcBef>
              <a:spcAft>
                <a:spcPts val="0"/>
              </a:spcAft>
              <a:buClr>
                <a:schemeClr val="dk1"/>
              </a:buClr>
              <a:buSzPts val="4000"/>
              <a:buChar char="•"/>
            </a:pPr>
            <a:r>
              <a:rPr lang="en-US" sz="4000" b="1" dirty="0"/>
              <a:t>TRADITIONALIST</a:t>
            </a:r>
            <a:r>
              <a:rPr lang="en-US" sz="4000" dirty="0"/>
              <a:t> – </a:t>
            </a:r>
            <a:endParaRPr dirty="0"/>
          </a:p>
          <a:p>
            <a:pPr marL="228600" lvl="0" indent="-254000" algn="l" rtl="0">
              <a:lnSpc>
                <a:spcPct val="90000"/>
              </a:lnSpc>
              <a:spcBef>
                <a:spcPts val="1000"/>
              </a:spcBef>
              <a:spcAft>
                <a:spcPts val="0"/>
              </a:spcAft>
              <a:buClr>
                <a:schemeClr val="dk1"/>
              </a:buClr>
              <a:buSzPts val="4000"/>
              <a:buChar char="•"/>
            </a:pPr>
            <a:r>
              <a:rPr lang="en-US" sz="4000" b="1" dirty="0"/>
              <a:t>SPIRIT QUENCHERS </a:t>
            </a:r>
            <a:endParaRPr sz="4000" dirty="0"/>
          </a:p>
          <a:p>
            <a:pPr marL="228600" lvl="0" indent="-50800" algn="l" rtl="0">
              <a:lnSpc>
                <a:spcPct val="90000"/>
              </a:lnSpc>
              <a:spcBef>
                <a:spcPts val="1000"/>
              </a:spcBef>
              <a:spcAft>
                <a:spcPts val="0"/>
              </a:spcAft>
              <a:buClr>
                <a:schemeClr val="dk1"/>
              </a:buClr>
              <a:buSzPts val="2800"/>
              <a:buNone/>
            </a:pPr>
            <a:endParaRPr dirty="0"/>
          </a:p>
        </p:txBody>
      </p:sp>
      <p:sp>
        <p:nvSpPr>
          <p:cNvPr id="134" name="Google Shape;134;p8"/>
          <p:cNvSpPr txBox="1">
            <a:spLocks noGrp="1"/>
          </p:cNvSpPr>
          <p:nvPr>
            <p:ph type="body" idx="2"/>
          </p:nvPr>
        </p:nvSpPr>
        <p:spPr>
          <a:xfrm>
            <a:off x="6172200" y="709301"/>
            <a:ext cx="5181600" cy="5467662"/>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r>
              <a:rPr lang="en-US" sz="4400" b="1" dirty="0" err="1"/>
              <a:t>停赛者</a:t>
            </a:r>
            <a:r>
              <a:rPr lang="en-US" sz="4400" b="1" dirty="0"/>
              <a:t>:</a:t>
            </a:r>
            <a:endParaRPr sz="4400" b="1" dirty="0"/>
          </a:p>
          <a:p>
            <a:pPr marL="228600" lvl="0" indent="-50800" algn="l" rtl="0">
              <a:lnSpc>
                <a:spcPct val="90000"/>
              </a:lnSpc>
              <a:spcBef>
                <a:spcPts val="0"/>
              </a:spcBef>
              <a:spcAft>
                <a:spcPts val="0"/>
              </a:spcAft>
              <a:buClr>
                <a:schemeClr val="dk1"/>
              </a:buClr>
              <a:buSzPts val="2800"/>
              <a:buNone/>
            </a:pPr>
            <a:endParaRPr sz="4400" b="1" dirty="0"/>
          </a:p>
          <a:p>
            <a:pPr marL="457200" lvl="0" indent="457200" algn="l" rtl="0">
              <a:lnSpc>
                <a:spcPct val="90000"/>
              </a:lnSpc>
              <a:spcBef>
                <a:spcPts val="0"/>
              </a:spcBef>
              <a:spcAft>
                <a:spcPts val="0"/>
              </a:spcAft>
              <a:buClr>
                <a:schemeClr val="dk1"/>
              </a:buClr>
              <a:buSzPts val="2800"/>
              <a:buNone/>
            </a:pPr>
            <a:r>
              <a:rPr lang="en-US" sz="4400" b="1" dirty="0" err="1"/>
              <a:t>法利赛人</a:t>
            </a:r>
            <a:endParaRPr sz="4400" b="1" dirty="0"/>
          </a:p>
          <a:p>
            <a:pPr marL="635000" lvl="0" indent="279400" algn="l" rtl="0">
              <a:lnSpc>
                <a:spcPct val="90000"/>
              </a:lnSpc>
              <a:spcBef>
                <a:spcPts val="0"/>
              </a:spcBef>
              <a:spcAft>
                <a:spcPts val="0"/>
              </a:spcAft>
              <a:buClr>
                <a:schemeClr val="dk1"/>
              </a:buClr>
              <a:buSzPts val="2800"/>
              <a:buNone/>
            </a:pPr>
            <a:endParaRPr sz="4400" b="1" dirty="0"/>
          </a:p>
          <a:p>
            <a:pPr marL="635000" lvl="0" indent="279400" algn="l" rtl="0">
              <a:lnSpc>
                <a:spcPct val="90000"/>
              </a:lnSpc>
              <a:spcBef>
                <a:spcPts val="0"/>
              </a:spcBef>
              <a:spcAft>
                <a:spcPts val="0"/>
              </a:spcAft>
              <a:buClr>
                <a:schemeClr val="dk1"/>
              </a:buClr>
              <a:buSzPts val="2800"/>
              <a:buNone/>
            </a:pPr>
            <a:r>
              <a:rPr lang="en-US" sz="4400" b="1" dirty="0" err="1"/>
              <a:t>传统主义</a:t>
            </a:r>
            <a:endParaRPr sz="4400" b="1" dirty="0"/>
          </a:p>
          <a:p>
            <a:pPr marL="177800" lvl="0" indent="0" algn="l" rtl="0">
              <a:lnSpc>
                <a:spcPct val="90000"/>
              </a:lnSpc>
              <a:spcBef>
                <a:spcPts val="0"/>
              </a:spcBef>
              <a:spcAft>
                <a:spcPts val="0"/>
              </a:spcAft>
              <a:buClr>
                <a:schemeClr val="dk1"/>
              </a:buClr>
              <a:buSzPts val="2800"/>
              <a:buNone/>
            </a:pPr>
            <a:endParaRPr sz="4400" b="1" dirty="0"/>
          </a:p>
          <a:p>
            <a:pPr marL="635000" lvl="0" indent="279400" algn="l" rtl="0">
              <a:lnSpc>
                <a:spcPct val="90000"/>
              </a:lnSpc>
              <a:spcBef>
                <a:spcPts val="0"/>
              </a:spcBef>
              <a:spcAft>
                <a:spcPts val="0"/>
              </a:spcAft>
              <a:buClr>
                <a:schemeClr val="dk1"/>
              </a:buClr>
              <a:buSzPts val="2800"/>
              <a:buNone/>
            </a:pPr>
            <a:r>
              <a:rPr lang="en-US" sz="4400" b="1" dirty="0" err="1"/>
              <a:t>抵挡圣灵</a:t>
            </a:r>
            <a:endParaRPr sz="44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9"/>
          <p:cNvSpPr txBox="1">
            <a:spLocks noGrp="1"/>
          </p:cNvSpPr>
          <p:nvPr>
            <p:ph type="title"/>
          </p:nvPr>
        </p:nvSpPr>
        <p:spPr>
          <a:xfrm>
            <a:off x="616010" y="6526642"/>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endParaRPr/>
          </a:p>
        </p:txBody>
      </p:sp>
      <p:sp>
        <p:nvSpPr>
          <p:cNvPr id="140" name="Google Shape;140;p9"/>
          <p:cNvSpPr txBox="1">
            <a:spLocks noGrp="1"/>
          </p:cNvSpPr>
          <p:nvPr>
            <p:ph type="body" idx="1"/>
          </p:nvPr>
        </p:nvSpPr>
        <p:spPr>
          <a:xfrm>
            <a:off x="838200" y="452927"/>
            <a:ext cx="5181600" cy="5724036"/>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90000"/>
              </a:lnSpc>
              <a:spcBef>
                <a:spcPts val="0"/>
              </a:spcBef>
              <a:spcAft>
                <a:spcPts val="0"/>
              </a:spcAft>
              <a:buClr>
                <a:schemeClr val="dk1"/>
              </a:buClr>
              <a:buSzPct val="100000"/>
              <a:buNone/>
            </a:pPr>
            <a:r>
              <a:rPr lang="en-US" sz="3800" b="1" i="1" u="sng"/>
              <a:t>John 12:13-15</a:t>
            </a:r>
            <a:r>
              <a:rPr lang="en-US" sz="3800" b="1" i="1"/>
              <a:t>    13 They took palm branches and went out to meet him, shouting, "Hosanna! " "Blessed is he who comes in the name of the Lord!" "Blessed is the King of Israel!" 14 Jesus found a young donkey and sat upon it, as it is written, 15 "Do not be afraid, O Daughter of Zion; see, your king is coming, seated on a donkey's colt." </a:t>
            </a:r>
            <a:endParaRPr sz="3800"/>
          </a:p>
          <a:p>
            <a:pPr marL="0" lvl="0" indent="0" algn="l" rtl="0">
              <a:lnSpc>
                <a:spcPct val="90000"/>
              </a:lnSpc>
              <a:spcBef>
                <a:spcPts val="1000"/>
              </a:spcBef>
              <a:spcAft>
                <a:spcPts val="0"/>
              </a:spcAft>
              <a:buClr>
                <a:schemeClr val="dk1"/>
              </a:buClr>
              <a:buSzPct val="100000"/>
              <a:buNone/>
            </a:pPr>
            <a:endParaRPr/>
          </a:p>
          <a:p>
            <a:pPr marL="228600" lvl="0" indent="-64135" algn="l" rtl="0">
              <a:lnSpc>
                <a:spcPct val="90000"/>
              </a:lnSpc>
              <a:spcBef>
                <a:spcPts val="1000"/>
              </a:spcBef>
              <a:spcAft>
                <a:spcPts val="0"/>
              </a:spcAft>
              <a:buClr>
                <a:schemeClr val="dk1"/>
              </a:buClr>
              <a:buSzPct val="100000"/>
              <a:buNone/>
            </a:pPr>
            <a:endParaRPr/>
          </a:p>
        </p:txBody>
      </p:sp>
      <p:sp>
        <p:nvSpPr>
          <p:cNvPr id="141" name="Google Shape;141;p9"/>
          <p:cNvSpPr txBox="1">
            <a:spLocks noGrp="1"/>
          </p:cNvSpPr>
          <p:nvPr>
            <p:ph type="body" idx="2"/>
          </p:nvPr>
        </p:nvSpPr>
        <p:spPr>
          <a:xfrm>
            <a:off x="6172200" y="452927"/>
            <a:ext cx="5181600" cy="572403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3600"/>
              <a:buNone/>
            </a:pPr>
            <a:r>
              <a:rPr lang="en-US" sz="3600" b="1" baseline="30000"/>
              <a:t>13 </a:t>
            </a:r>
            <a:r>
              <a:rPr lang="en-US" sz="3600"/>
              <a:t>就 拿 著 棕 樹 枝 出 去 迎 接 他 ， 喊 著 說 ： 和 散 那 ！ 奉 主 名 來 的 以 色 列 王 是 應 當 稱 頌 的 ！</a:t>
            </a:r>
            <a:r>
              <a:rPr lang="en-US" sz="3600" b="1" baseline="30000"/>
              <a:t>14 </a:t>
            </a:r>
            <a:r>
              <a:rPr lang="en-US" sz="3600"/>
              <a:t>耶 穌 得 了 一 個 驢 駒 ， 就 騎 上 ， 如 經 上 所 記 的 說 ：</a:t>
            </a:r>
            <a:r>
              <a:rPr lang="en-US" sz="3600" b="1" baseline="30000"/>
              <a:t>15 </a:t>
            </a:r>
            <a:r>
              <a:rPr lang="en-US" sz="3600"/>
              <a:t>錫 安 的 民 （ 原 文 作 女 子 ） 哪 ， 不 要 懼 怕 ！ 你 的 王 騎 著 驢 駒 來 了 。</a:t>
            </a:r>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243</Words>
  <Application>Microsoft Office PowerPoint</Application>
  <PresentationFormat>Widescreen</PresentationFormat>
  <Paragraphs>82</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Are you in the Game or on the Sidelines? 你在赛中还是在旁观赛？</vt:lpstr>
      <vt:lpstr>PowerPoint Presentation</vt:lpstr>
      <vt:lpstr>PowerPoint Presentation</vt:lpstr>
      <vt:lpstr>PowerPoint Presentation</vt:lpstr>
      <vt:lpstr>IN EVERY CROWD THERE ARE 3 GROUPS OF PEOPLE:      每一個人群中有三種不同類型的人: </vt:lpstr>
      <vt:lpstr>2. THOSE WHO GET INTO THE GAME! </vt:lpstr>
      <vt:lpstr>3.) WANT TO STOP THE GAME!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you in the Game or on the Sidelines? 你在赛中还是在旁观赛？</dc:title>
  <dc:creator>Kirt Thallman</dc:creator>
  <cp:lastModifiedBy>Kirt Thallman</cp:lastModifiedBy>
  <cp:revision>1</cp:revision>
  <dcterms:created xsi:type="dcterms:W3CDTF">2023-03-31T22:12:52Z</dcterms:created>
  <dcterms:modified xsi:type="dcterms:W3CDTF">2023-04-01T20:06:54Z</dcterms:modified>
</cp:coreProperties>
</file>